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484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10538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АО «Концерн Росэнергоатом» из числа рабочего персонала.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81886"/>
              </p:ext>
            </p:extLst>
          </p:nvPr>
        </p:nvGraphicFramePr>
        <p:xfrm>
          <a:off x="450706" y="485899"/>
          <a:ext cx="7807427" cy="3871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значимых производственных проектах (продление сроков эксплуатации, модернизация, паспортизация, новые бизнесы, пуск новых блоков в России и за рубежом, внедрение положительных практик и т. п.).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результаты, личный вклад в общий результат.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Рационализаторская деятельность (ПСР, ППУ), охрана труда и культура безопасности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Победитель (1, 2, 3 место) ежегодного конкурса «Предложений по улучшениям и проектов по развитию Производственной системы «Росатом» среди всех работников. 
Отсутствие нарушений техники безопасности и охраны труда (за последний год).
Участие в развитии культуры безопасности и охраны труда.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дивизиональных, отраслевых, общественно значимых и иных проектах (за исключением проектов, указанных в критериях 1, 3)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проектах. Указать цель, результаты, стадию реализации и текущую роль.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53720</TotalTime>
  <Words>2261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2026-02-11T08:23:01Z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